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66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2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6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7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21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28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3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0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4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00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0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E7863-B6B8-4C28-A868-2083138CDDF1}" type="datetimeFigureOut">
              <a:rPr lang="ru-RU" smtClean="0"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331A-B83B-4724-9706-822BB12A5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5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8338" y="1122362"/>
            <a:ext cx="8021908" cy="2479675"/>
          </a:xfrm>
        </p:spPr>
        <p:txBody>
          <a:bodyPr/>
          <a:lstStyle/>
          <a:p>
            <a:r>
              <a:rPr lang="ru-RU" dirty="0" smtClean="0"/>
              <a:t>Прекрасное на Кубани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учитель истории</a:t>
            </a:r>
          </a:p>
          <a:p>
            <a:r>
              <a:rPr lang="ru-RU" dirty="0" smtClean="0"/>
              <a:t>МБОУ СОШ №73 г. Краснодар</a:t>
            </a:r>
          </a:p>
          <a:p>
            <a:r>
              <a:rPr lang="ru-RU" dirty="0" smtClean="0"/>
              <a:t>Середа Алена Павловна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2095">
            <a:off x="467714" y="463640"/>
            <a:ext cx="2906551" cy="2177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9922">
            <a:off x="3977957" y="240522"/>
            <a:ext cx="2860726" cy="21472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151" y="4490551"/>
            <a:ext cx="2775065" cy="20485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190">
            <a:off x="723049" y="4058493"/>
            <a:ext cx="2835499" cy="2126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6697">
            <a:off x="5169359" y="5072956"/>
            <a:ext cx="2201012" cy="16507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4413">
            <a:off x="8582475" y="2463970"/>
            <a:ext cx="3151986" cy="2363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2327">
            <a:off x="7585519" y="293490"/>
            <a:ext cx="1842484" cy="245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96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Иван </a:t>
            </a:r>
            <a:r>
              <a:rPr lang="ru-RU" sz="4800" b="1" i="1" dirty="0" err="1" smtClean="0"/>
              <a:t>Клементьевич</a:t>
            </a:r>
            <a:r>
              <a:rPr lang="ru-RU" sz="4800" b="1" i="1" dirty="0" smtClean="0"/>
              <a:t> </a:t>
            </a:r>
            <a:r>
              <a:rPr lang="ru-RU" sz="4800" b="1" i="1" dirty="0" err="1" smtClean="0"/>
              <a:t>Мальгерб</a:t>
            </a:r>
            <a:endParaRPr lang="ru-RU" sz="4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171" y="1838504"/>
            <a:ext cx="3765075" cy="4884268"/>
          </a:xfrm>
        </p:spPr>
      </p:pic>
      <p:sp>
        <p:nvSpPr>
          <p:cNvPr id="5" name="Прямоугольник 4"/>
          <p:cNvSpPr/>
          <p:nvPr/>
        </p:nvSpPr>
        <p:spPr>
          <a:xfrm>
            <a:off x="476519" y="1352283"/>
            <a:ext cx="66197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Мальгерб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окончил Киевское реальное училище.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оступает в училище в Петербурге гражданских инженеров. В мае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1888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Мальгерб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значится в дипломном свидетельстве, «при отличном поведении, показал отличные успехи» и был удостоен звания инженера.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Мальгерб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получает должность городского архитектора в Феодосии, но через 3 года уезжает на Кубань.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 и до конца своих неугомонных, кипучих деятельностью дней связывает свою судьбу зодчего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Кубанью, которая понравилась и полюбилась ему.</a:t>
            </a:r>
          </a:p>
        </p:txBody>
      </p:sp>
    </p:spTree>
    <p:extLst>
      <p:ext uri="{BB962C8B-B14F-4D97-AF65-F5344CB8AC3E}">
        <p14:creationId xmlns:p14="http://schemas.microsoft.com/office/powerpoint/2010/main" val="107088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Екатерининский </a:t>
            </a:r>
            <a:r>
              <a:rPr lang="ru-RU" b="1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семипрестольный</a:t>
            </a:r>
            <a:r>
              <a:rPr lang="ru-RU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храм</a:t>
            </a:r>
            <a:endParaRPr lang="ru-RU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089" y="2064176"/>
            <a:ext cx="5747823" cy="4310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12703" r="1036" b="34169"/>
          <a:stretch/>
        </p:blipFill>
        <p:spPr>
          <a:xfrm>
            <a:off x="476516" y="2258001"/>
            <a:ext cx="5318975" cy="3923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29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Свято-Троицкая церковь</a:t>
            </a:r>
            <a:endParaRPr lang="ru-RU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46" y="1468191"/>
            <a:ext cx="5404213" cy="3614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5" t="16656" r="9048" b="42593"/>
          <a:stretch/>
        </p:blipFill>
        <p:spPr>
          <a:xfrm>
            <a:off x="618185" y="1694153"/>
            <a:ext cx="5061397" cy="4375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439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Храм – Успения Пресвятой Богородицы</a:t>
            </a:r>
            <a:endParaRPr lang="ru-RU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01" y="1690688"/>
            <a:ext cx="3938237" cy="4985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9497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115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Прекрасное на Кубани</vt:lpstr>
      <vt:lpstr>Иван Клементьевич Мальгерб</vt:lpstr>
      <vt:lpstr>Екатерининский семипрестольный  храм</vt:lpstr>
      <vt:lpstr>Свято-Троицкая церковь</vt:lpstr>
      <vt:lpstr>Храм – Успения Пресвятой Богородицы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2015-05-31T19:37:10Z</dcterms:created>
  <dcterms:modified xsi:type="dcterms:W3CDTF">2015-05-31T19:50:06Z</dcterms:modified>
</cp:coreProperties>
</file>